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1" r:id="rId6"/>
    <p:sldId id="262" r:id="rId7"/>
    <p:sldId id="263" r:id="rId8"/>
  </p:sldIdLst>
  <p:sldSz cx="12192000" cy="6858000"/>
  <p:notesSz cx="6858000" cy="9144000"/>
  <p:photoAlbum layout="2pic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000A"/>
    <a:srgbClr val="004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4" d="100"/>
          <a:sy n="64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94A0-0A44-430B-B5E1-AA34D7C77D54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44BC-C7BE-4B18-B80E-3424FA6B7B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774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94A0-0A44-430B-B5E1-AA34D7C77D54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44BC-C7BE-4B18-B80E-3424FA6B7B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998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94A0-0A44-430B-B5E1-AA34D7C77D54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44BC-C7BE-4B18-B80E-3424FA6B7B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646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94A0-0A44-430B-B5E1-AA34D7C77D54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44BC-C7BE-4B18-B80E-3424FA6B7B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190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94A0-0A44-430B-B5E1-AA34D7C77D54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44BC-C7BE-4B18-B80E-3424FA6B7B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038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94A0-0A44-430B-B5E1-AA34D7C77D54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44BC-C7BE-4B18-B80E-3424FA6B7B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673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94A0-0A44-430B-B5E1-AA34D7C77D54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44BC-C7BE-4B18-B80E-3424FA6B7B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409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94A0-0A44-430B-B5E1-AA34D7C77D54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44BC-C7BE-4B18-B80E-3424FA6B7B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497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94A0-0A44-430B-B5E1-AA34D7C77D54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44BC-C7BE-4B18-B80E-3424FA6B7B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55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94A0-0A44-430B-B5E1-AA34D7C77D54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44BC-C7BE-4B18-B80E-3424FA6B7B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661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94A0-0A44-430B-B5E1-AA34D7C77D54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44BC-C7BE-4B18-B80E-3424FA6B7B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281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094A0-0A44-430B-B5E1-AA34D7C77D54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B44BC-C7BE-4B18-B80E-3424FA6B7B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5961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ek@herzog.ac.i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/3.0/" TargetMode="External"/><Relationship Id="rId5" Type="http://schemas.openxmlformats.org/officeDocument/2006/relationships/hyperlink" Target="https://www.flaticon.com/" TargetMode="External"/><Relationship Id="rId4" Type="http://schemas.openxmlformats.org/officeDocument/2006/relationships/hyperlink" Target="https://www.flaticon.com/authors/kiranshastry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760413"/>
            <a:ext cx="9144000" cy="2387600"/>
          </a:xfrm>
        </p:spPr>
        <p:txBody>
          <a:bodyPr/>
          <a:lstStyle/>
          <a:p>
            <a:r>
              <a:rPr lang="he-IL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הדרכה להתקנה ושימוש באפליקציית </a:t>
            </a:r>
            <a:r>
              <a:rPr lang="en-US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Screen Cast</a:t>
            </a:r>
            <a:endParaRPr lang="he-IL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373438"/>
            <a:ext cx="9144000" cy="1655762"/>
          </a:xfrm>
        </p:spPr>
        <p:txBody>
          <a:bodyPr/>
          <a:lstStyle/>
          <a:p>
            <a:r>
              <a:rPr lang="he-IL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לשידור מסך הטלפון למכשירים אחרים</a:t>
            </a:r>
            <a:endParaRPr lang="he-IL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כותרת משנה 2"/>
          <p:cNvSpPr txBox="1">
            <a:spLocks/>
          </p:cNvSpPr>
          <p:nvPr/>
        </p:nvSpPr>
        <p:spPr>
          <a:xfrm>
            <a:off x="-742950" y="6477794"/>
            <a:ext cx="6096000" cy="38020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800" dirty="0" smtClean="0">
                <a:latin typeface="Gisha" panose="020B0502040204020203" pitchFamily="34" charset="-79"/>
                <a:cs typeface="Gisha" panose="020B0502040204020203" pitchFamily="34" charset="-79"/>
                <a:hlinkClick r:id="rId2"/>
              </a:rPr>
              <a:t>אסתי קליין</a:t>
            </a:r>
            <a:r>
              <a:rPr lang="he-IL" sz="1800" dirty="0" smtClean="0">
                <a:latin typeface="Gisha" panose="020B0502040204020203" pitchFamily="34" charset="-79"/>
                <a:cs typeface="Gisha" panose="020B0502040204020203" pitchFamily="34" charset="-79"/>
              </a:rPr>
              <a:t>, פורום משאבי למידה – תקשוב</a:t>
            </a:r>
            <a:endParaRPr lang="he-IL" sz="18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0" y="4153297"/>
            <a:ext cx="1714500" cy="171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2378439" y="3826400"/>
            <a:ext cx="505168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dirty="0" smtClean="0">
                <a:solidFill>
                  <a:schemeClr val="bg1"/>
                </a:solidFill>
              </a:rPr>
              <a:t>Icons made by </a:t>
            </a:r>
            <a:r>
              <a:rPr lang="en-US" sz="1200" dirty="0" smtClean="0">
                <a:solidFill>
                  <a:schemeClr val="bg1"/>
                </a:solidFill>
                <a:hlinkClick r:id="rId4"/>
              </a:rPr>
              <a:t>Kiranshastry</a:t>
            </a:r>
            <a:r>
              <a:rPr lang="en-US" sz="1200" dirty="0" smtClean="0">
                <a:solidFill>
                  <a:schemeClr val="bg1"/>
                </a:solidFill>
              </a:rPr>
              <a:t> from </a:t>
            </a:r>
            <a:r>
              <a:rPr lang="en-US" sz="1200" dirty="0" smtClean="0">
                <a:solidFill>
                  <a:schemeClr val="bg1"/>
                </a:solidFill>
                <a:hlinkClick r:id="rId5"/>
              </a:rPr>
              <a:t>www.flaticon.com</a:t>
            </a:r>
            <a:r>
              <a:rPr lang="en-US" sz="1200" dirty="0" smtClean="0">
                <a:solidFill>
                  <a:schemeClr val="bg1"/>
                </a:solidFill>
              </a:rPr>
              <a:t> is licensed by </a:t>
            </a:r>
            <a:r>
              <a:rPr lang="en-US" sz="1200" dirty="0" smtClean="0">
                <a:solidFill>
                  <a:schemeClr val="bg1"/>
                </a:solidFill>
                <a:hlinkClick r:id="rId6"/>
              </a:rPr>
              <a:t>CC 3.0 BY</a:t>
            </a:r>
            <a:endParaRPr lang="he-I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SC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625" y="299427"/>
            <a:ext cx="2549089" cy="45317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497714" y="299427"/>
            <a:ext cx="226351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לאחר </a:t>
            </a: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התקנת האפליקציה יש לפתוח אותה.</a:t>
            </a:r>
          </a:p>
          <a:p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יופיע המסך הזה</a:t>
            </a:r>
          </a:p>
          <a:p>
            <a:pPr algn="l"/>
            <a:endParaRPr lang="he-IL" sz="2400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1935">
            <a:off x="7141051" y="4451535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72227" y="2991561"/>
            <a:ext cx="226351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יש ללחוץ על </a:t>
            </a:r>
            <a:r>
              <a:rPr lang="he-IL" sz="2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'הבא' </a:t>
            </a:r>
            <a:r>
              <a:rPr lang="he-IL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מספר פעמים, עד להשלמת כל מסכי ההדרכה.</a:t>
            </a:r>
            <a:endParaRPr lang="en-US" sz="24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7" name="תמונה 16" descr="SC02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22" y="254832"/>
            <a:ext cx="128587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תמונה 17" descr="SC03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59" y="1008090"/>
            <a:ext cx="128587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תמונה 18" descr="SC04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65" y="2026484"/>
            <a:ext cx="128587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תמונה 19" descr="SC05"/>
          <p:cNvPicPr>
            <a:picLocks noGrp="1" noChangeAspect="1"/>
          </p:cNvPicPr>
          <p:nvPr isPhoto="1"/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86" y="2719357"/>
            <a:ext cx="128587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תמונה 20" descr="SC06"/>
          <p:cNvPicPr>
            <a:picLocks noGrp="1" noChangeAspect="1"/>
          </p:cNvPicPr>
          <p:nvPr isPhoto="1"/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9" y="3398084"/>
            <a:ext cx="128587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תמונה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1935">
            <a:off x="418031" y="5425136"/>
            <a:ext cx="914400" cy="914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83736" y="3355191"/>
            <a:ext cx="226351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מוזמנים </a:t>
            </a:r>
            <a:r>
              <a:rPr lang="he-IL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לקרוא אותם, הם מסבירים מעט על </a:t>
            </a: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האפשרויות.</a:t>
            </a:r>
            <a:endParaRPr lang="en-US" sz="24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59426" y="5203610"/>
            <a:ext cx="29732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לחיצה על </a:t>
            </a:r>
            <a:r>
              <a:rPr lang="en-US" sz="2400" b="1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  <a:sym typeface="Wingdings" panose="05000000000000000000" pitchFamily="2" charset="2"/>
              </a:rPr>
              <a:t></a:t>
            </a: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תסיים את ההתקנה.</a:t>
            </a:r>
            <a:endParaRPr lang="en-US" sz="24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25" name="תמונה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96" y="1833137"/>
            <a:ext cx="689850" cy="68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2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SC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16" y="476250"/>
            <a:ext cx="3343275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710238" y="209550"/>
            <a:ext cx="6089091" cy="54476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כעת יש לבחור את הקישוריות.</a:t>
            </a:r>
          </a:p>
          <a:p>
            <a:pPr>
              <a:lnSpc>
                <a:spcPct val="150000"/>
              </a:lnSpc>
            </a:pP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הגרסה הבסיסית של האפליקציה היא חינמית,</a:t>
            </a:r>
          </a:p>
          <a:p>
            <a:pPr>
              <a:lnSpc>
                <a:spcPct val="150000"/>
              </a:lnSpc>
            </a:pP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ומאפשרת שידור למספר מכשירים:</a:t>
            </a:r>
          </a:p>
          <a:p>
            <a:pPr>
              <a:lnSpc>
                <a:spcPct val="150000"/>
              </a:lnSpc>
            </a:pPr>
            <a:endParaRPr lang="he-IL" sz="1600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אם הם נמצאים על גבי אותה רשת </a:t>
            </a:r>
            <a:r>
              <a:rPr lang="en-US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Wi-Fi</a:t>
            </a: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400" b="1" dirty="0" smtClean="0">
                <a:solidFill>
                  <a:srgbClr val="0049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(הדרך המומלצת!)</a:t>
            </a:r>
            <a:endParaRPr lang="en-US" sz="2400" b="1" dirty="0">
              <a:solidFill>
                <a:srgbClr val="0049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או באמצעות חיבור הטלפון למחשב באמצעות כבל, אם לטלפון יש אפשרות של </a:t>
            </a:r>
            <a:r>
              <a:rPr lang="en-US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Tethering</a:t>
            </a: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באמצעות כבל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(בגרסה בתשלום ניתן לשדר ללא הגבלה)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0603">
            <a:off x="5539540" y="2001785"/>
            <a:ext cx="689850" cy="68985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240">
            <a:off x="5533220" y="3727453"/>
            <a:ext cx="619605" cy="61960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82">
            <a:off x="5540299" y="4883628"/>
            <a:ext cx="689850" cy="68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6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SC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229" y="1434256"/>
            <a:ext cx="257175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839200" y="571500"/>
            <a:ext cx="294107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בלחיצה על</a:t>
            </a:r>
          </a:p>
          <a:p>
            <a:r>
              <a:rPr lang="en-US" sz="2400" b="1" dirty="0" smtClean="0">
                <a:solidFill>
                  <a:srgbClr val="A10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Start Broadcasting </a:t>
            </a:r>
            <a:endParaRPr lang="he-IL" sz="2400" b="1" dirty="0" smtClean="0">
              <a:solidFill>
                <a:srgbClr val="A100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יתחיל השידור.</a:t>
            </a:r>
          </a:p>
          <a:p>
            <a:endParaRPr lang="he-IL" sz="2400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מיד אסביר כיצד לשתף אותו עם הנוכחים...</a:t>
            </a:r>
            <a:endParaRPr lang="he-IL" sz="24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3805" y="1771650"/>
            <a:ext cx="280404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אגב, אם בחרתם באפשרות </a:t>
            </a:r>
            <a:r>
              <a:rPr lang="en-US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Wi-Fi</a:t>
            </a: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,</a:t>
            </a:r>
          </a:p>
          <a:p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אבל לא הדלקתם את חיבור הרשת, תוצג כעת הודעת שגיאה שמבקשת להדליק את החיבור.</a:t>
            </a:r>
          </a:p>
        </p:txBody>
      </p:sp>
      <p:pic>
        <p:nvPicPr>
          <p:cNvPr id="7" name="תמונה 6" descr="SC0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5" y="1434256"/>
            <a:ext cx="257175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1935">
            <a:off x="8647668" y="41467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4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SC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3" y="277356"/>
            <a:ext cx="3343275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874684" y="2136864"/>
            <a:ext cx="294107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כעת תוצג ההודעה על הקלטת המסך.</a:t>
            </a:r>
          </a:p>
          <a:p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סמנו את 'אל תציג שוב' </a:t>
            </a:r>
            <a:r>
              <a:rPr lang="he-IL" sz="20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(לא חובה)</a:t>
            </a:r>
          </a:p>
          <a:p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ואז את 'התחל כעת</a:t>
            </a: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'.</a:t>
            </a:r>
            <a:endParaRPr lang="he-IL" sz="2400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250" y="2095500"/>
            <a:ext cx="2941079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לפני תחילת הפעילות, מומלץ 'לנקות' את המסך ואת ההתראות, ולא להשאיר שם מידע אישי שאתם לא רוצים לחשוף (הודעות </a:t>
            </a:r>
            <a:r>
              <a:rPr lang="he-IL" sz="2400" dirty="0" err="1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ווטסאפ</a:t>
            </a: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וכו</a:t>
            </a: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').</a:t>
            </a:r>
            <a:endParaRPr lang="he-IL" sz="2400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1935">
            <a:off x="8015288" y="3291541"/>
            <a:ext cx="914400" cy="9144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1935">
            <a:off x="6187876" y="40250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8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SC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3" y="438150"/>
            <a:ext cx="3343275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196138" y="782924"/>
            <a:ext cx="4870944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כעת יוצג המסך עם פרטי השידור, אתם צריכים לתת למשתתפים את </a:t>
            </a:r>
            <a:r>
              <a:rPr lang="he-IL" sz="2400" b="1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כתובת ה-</a:t>
            </a:r>
            <a:r>
              <a:rPr lang="en-US" sz="2400" b="1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URL</a:t>
            </a: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, שאותה יכניסו לדפדפן במכשיר שלהם (מחשב/סלולרי).</a:t>
            </a:r>
          </a:p>
          <a:p>
            <a:endParaRPr lang="he-IL" sz="24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יש לכתוב ללא המילה </a:t>
            </a:r>
            <a:r>
              <a:rPr lang="en-US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URL</a:t>
            </a: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, בצורה הזו:</a:t>
            </a:r>
          </a:p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http://10.200.2.251:6868</a:t>
            </a:r>
            <a:endParaRPr lang="he-IL" sz="2400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he-IL" sz="2400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עדיף לכתוב את הכתובת על הלוח ושהמשתתפים יקלידו אותה ידנית...</a:t>
            </a:r>
          </a:p>
        </p:txBody>
      </p:sp>
      <p:sp>
        <p:nvSpPr>
          <p:cNvPr id="4" name="מלבן מעוגל 3"/>
          <p:cNvSpPr/>
          <p:nvPr/>
        </p:nvSpPr>
        <p:spPr>
          <a:xfrm>
            <a:off x="4038600" y="1924050"/>
            <a:ext cx="3157538" cy="552450"/>
          </a:xfrm>
          <a:prstGeom prst="roundRect">
            <a:avLst/>
          </a:prstGeom>
          <a:noFill/>
          <a:ln w="38100">
            <a:solidFill>
              <a:srgbClr val="A10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125" y="1855351"/>
            <a:ext cx="689850" cy="689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58" y="2146310"/>
            <a:ext cx="3493099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2400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ניתן לשתף את הכתובת </a:t>
            </a:r>
            <a:r>
              <a:rPr lang="he-IL" sz="2400" dirty="0" err="1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בווטסאפ</a:t>
            </a: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אבל זה מעט מסורבל (</a:t>
            </a:r>
            <a:r>
              <a:rPr lang="he-IL" sz="2400" dirty="0" err="1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הווטסאפ</a:t>
            </a: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'שובר' את הקישור).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4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אין צורך בשאר המידע במסך (סיסמה וכו').</a:t>
            </a:r>
          </a:p>
        </p:txBody>
      </p:sp>
    </p:spTree>
    <p:extLst>
      <p:ext uri="{BB962C8B-B14F-4D97-AF65-F5344CB8AC3E}">
        <p14:creationId xmlns:p14="http://schemas.microsoft.com/office/powerpoint/2010/main" val="38136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3397" y="324416"/>
            <a:ext cx="974860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בסיום הפעילות, לא לשכוח ללחוץ על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Stop Broadcasting </a:t>
            </a:r>
            <a:endParaRPr lang="he-IL" sz="2800" b="1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he-IL" sz="2800" b="1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2800" b="1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אחרת המשתמשים ימשיכו לראות את המסך הפרטי שלכם...</a:t>
            </a:r>
            <a:endParaRPr lang="he-IL" sz="2400" b="1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17516"/>
            <a:ext cx="1023257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פרטי השידור משתנים בכל רשת.</a:t>
            </a:r>
          </a:p>
          <a:p>
            <a:pPr algn="ctr"/>
            <a:endParaRPr lang="he-IL" sz="2400" b="1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כלומר – שידור ש'הדלקתם' בבית, לא יעבוד במכללה/בבית הספר </a:t>
            </a:r>
            <a:r>
              <a:rPr lang="he-IL" sz="2400" b="1" dirty="0" err="1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וכו</a:t>
            </a:r>
            <a:r>
              <a:rPr lang="he-IL" sz="2400" b="1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'.</a:t>
            </a:r>
          </a:p>
          <a:p>
            <a:pPr algn="ctr"/>
            <a:endParaRPr lang="he-IL" sz="2400" b="1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כדאי להתקין את האפליקציה בבית מראש,</a:t>
            </a:r>
          </a:p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אבל את הפעלת החיבור יש לבצע בכיתה בה אתם רוצים להציג.</a:t>
            </a:r>
            <a:endParaRPr lang="he-IL" sz="2000" b="1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015" y="2540408"/>
            <a:ext cx="90905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solidFill>
                  <a:srgbClr val="A1000A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שימו לב!</a:t>
            </a:r>
          </a:p>
        </p:txBody>
      </p:sp>
    </p:spTree>
    <p:extLst>
      <p:ext uri="{BB962C8B-B14F-4D97-AF65-F5344CB8AC3E}">
        <p14:creationId xmlns:p14="http://schemas.microsoft.com/office/powerpoint/2010/main" val="19233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343</Words>
  <Application>Microsoft Office PowerPoint</Application>
  <PresentationFormat>מסך רחב</PresentationFormat>
  <Paragraphs>49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Gisha</vt:lpstr>
      <vt:lpstr>Times New Roman</vt:lpstr>
      <vt:lpstr>Wingdings</vt:lpstr>
      <vt:lpstr>ערכת נושא Office</vt:lpstr>
      <vt:lpstr>הדרכה להתקנה ושימוש באפליקציית Screen Cast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אלבום תמונות</dc:title>
  <dc:creator>קליין אסתי - אלון שבות</dc:creator>
  <cp:lastModifiedBy>קליין אסתי - אלון שבות</cp:lastModifiedBy>
  <cp:revision>10</cp:revision>
  <dcterms:created xsi:type="dcterms:W3CDTF">2019-06-03T08:05:22Z</dcterms:created>
  <dcterms:modified xsi:type="dcterms:W3CDTF">2019-06-03T12:38:56Z</dcterms:modified>
</cp:coreProperties>
</file>